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273" r:id="rId20"/>
    <p:sldId id="267" r:id="rId21"/>
    <p:sldId id="270" r:id="rId22"/>
    <p:sldId id="314" r:id="rId23"/>
    <p:sldId id="268" r:id="rId24"/>
    <p:sldId id="292" r:id="rId25"/>
    <p:sldId id="285" r:id="rId26"/>
    <p:sldId id="319" r:id="rId27"/>
    <p:sldId id="318" r:id="rId28"/>
    <p:sldId id="286" r:id="rId29"/>
    <p:sldId id="320" r:id="rId30"/>
    <p:sldId id="325" r:id="rId31"/>
    <p:sldId id="323" r:id="rId32"/>
    <p:sldId id="326" r:id="rId33"/>
    <p:sldId id="281" r:id="rId34"/>
    <p:sldId id="287" r:id="rId35"/>
    <p:sldId id="28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20.12.22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20.12.22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20.12.22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20.12.22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20.12.22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20.12.22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20.12.22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20.12.22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beta.dreamstudio.ai/drea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406.266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… beyond Gaussian …</a:t>
            </a:r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 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… idea: add noise to latent representation rather than raw data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speedup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2A28-8197-CC64-2D39-F469952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discussed s</a:t>
            </a:r>
            <a:r>
              <a:rPr lang="en-DE" dirty="0"/>
              <a:t>o far, generative methods give no control over what kind of data is generated (limited usability)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conditional approach (</a:t>
            </a:r>
            <a:r>
              <a:rPr lang="en-DE" dirty="0"/>
              <a:t>e.g., conditioning on describing text)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64E2-0876-5030-3086-8F7D8E94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6C62-BC49-92E1-4BA9-F15AF4BC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1758-B4BB-A6E1-AC2F-CC29999D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29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…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ext-to-image:</a:t>
            </a:r>
            <a:br>
              <a:rPr lang="en-DE" dirty="0">
                <a:hlinkClick r:id="rId2"/>
              </a:rPr>
            </a:br>
            <a:r>
              <a:rPr lang="en-DE" dirty="0">
                <a:hlinkClick r:id="rId3"/>
              </a:rPr>
              <a:t>DALL-E 2</a:t>
            </a:r>
            <a:r>
              <a:rPr lang="en-DE" dirty="0"/>
              <a:t>, </a:t>
            </a: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eb app for Stable Diffusion:</a:t>
            </a: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DE" dirty="0">
                <a:hlinkClick r:id="rId4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1356</Words>
  <Application>Microsoft Macintosh PowerPoint</Application>
  <PresentationFormat>Widescreen</PresentationFormat>
  <Paragraphs>243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PowerPoint Presentation</vt:lpstr>
      <vt:lpstr>Generative Adversarial Networks (GAN)</vt:lpstr>
      <vt:lpstr>Indirect Training via Discriminator</vt:lpstr>
      <vt:lpstr>Formulation</vt:lpstr>
      <vt:lpstr>Properties</vt:lpstr>
      <vt:lpstr>Diffusion Models</vt:lpstr>
      <vt:lpstr>PowerPoint Presentation</vt:lpstr>
      <vt:lpstr>Denoising Autoencoder</vt:lpstr>
      <vt:lpstr>PowerPoint Presentation</vt:lpstr>
      <vt:lpstr>PowerPoint Presentation</vt:lpstr>
      <vt:lpstr>Latent Diffusion Model</vt:lpstr>
      <vt:lpstr>Conditioned Generation</vt:lpstr>
      <vt:lpstr>PowerPoint Presentation</vt:lpstr>
      <vt:lpstr>PowerPoint Presentation</vt:lpstr>
      <vt:lpstr>Applications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113</cp:revision>
  <dcterms:created xsi:type="dcterms:W3CDTF">2022-07-19T12:00:00Z</dcterms:created>
  <dcterms:modified xsi:type="dcterms:W3CDTF">2022-12-20T20:44:07Z</dcterms:modified>
</cp:coreProperties>
</file>